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3C"/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7" d="100"/>
          <a:sy n="107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31.01.2019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5833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8475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175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4597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3551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2077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943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16832"/>
            <a:ext cx="3456384" cy="86409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95736" y="3212976"/>
            <a:ext cx="4680520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600" dirty="0">
                <a:solidFill>
                  <a:srgbClr val="FFEB3C"/>
                </a:solidFill>
              </a:rPr>
              <a:t>МОЛИТВА </a:t>
            </a:r>
            <a:r>
              <a:rPr lang="ru-RU" sz="4600" dirty="0" smtClean="0">
                <a:solidFill>
                  <a:srgbClr val="FFEB3C"/>
                </a:solidFill>
              </a:rPr>
              <a:t>ТА</a:t>
            </a:r>
            <a:endParaRPr lang="en-US" sz="4600" dirty="0" smtClean="0">
              <a:solidFill>
                <a:srgbClr val="FFEB3C"/>
              </a:solidFill>
            </a:endParaRPr>
          </a:p>
          <a:p>
            <a:pPr algn="ctr"/>
            <a:r>
              <a:rPr lang="ru-RU" sz="4600" dirty="0" smtClean="0">
                <a:solidFill>
                  <a:srgbClr val="FFEB3C"/>
                </a:solidFill>
              </a:rPr>
              <a:t>СВІДОЦТВО</a:t>
            </a:r>
            <a:endParaRPr lang="uk-UA" sz="4600" dirty="0">
              <a:solidFill>
                <a:srgbClr val="FFE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/>
    </mc:Choice>
    <mc:Fallback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Коли кличу </a:t>
            </a:r>
            <a:r>
              <a:rPr lang="ru-RU" sz="4200" dirty="0" smtClean="0">
                <a:solidFill>
                  <a:srgbClr val="FFEB3C"/>
                </a:solidFill>
              </a:rPr>
              <a:t>_</a:t>
            </a:r>
            <a:r>
              <a:rPr lang="en-US" sz="4200" dirty="0" smtClean="0">
                <a:solidFill>
                  <a:srgbClr val="FFEB3C"/>
                </a:solidFill>
              </a:rPr>
              <a:t>_____</a:t>
            </a:r>
            <a:r>
              <a:rPr lang="ru-RU" sz="4200" dirty="0" smtClean="0">
                <a:solidFill>
                  <a:srgbClr val="FFEB3C"/>
                </a:solidFill>
              </a:rPr>
              <a:t>_________</a:t>
            </a:r>
            <a:r>
              <a:rPr lang="en-US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 smtClean="0">
                <a:solidFill>
                  <a:srgbClr val="FFEB3C"/>
                </a:solidFill>
              </a:rPr>
              <a:t>, 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err="1" smtClean="0">
                <a:solidFill>
                  <a:srgbClr val="FFEB3C"/>
                </a:solidFill>
              </a:rPr>
              <a:t>озвися</a:t>
            </a:r>
            <a:r>
              <a:rPr lang="ru-RU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>
                <a:solidFill>
                  <a:srgbClr val="FFEB3C"/>
                </a:solidFill>
              </a:rPr>
              <a:t>до мене, Боже </a:t>
            </a:r>
            <a:r>
              <a:rPr lang="ru-RU" sz="4200" dirty="0" err="1">
                <a:solidFill>
                  <a:srgbClr val="FFEB3C"/>
                </a:solidFill>
              </a:rPr>
              <a:t>правди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моєї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Ти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простір</a:t>
            </a:r>
            <a:r>
              <a:rPr lang="ru-RU" sz="4200" dirty="0">
                <a:solidFill>
                  <a:srgbClr val="FFEB3C"/>
                </a:solidFill>
              </a:rPr>
              <a:t> для мене </a:t>
            </a:r>
            <a:r>
              <a:rPr lang="ru-RU" sz="4200" dirty="0" err="1">
                <a:solidFill>
                  <a:srgbClr val="FFEB3C"/>
                </a:solidFill>
              </a:rPr>
              <a:t>робив</a:t>
            </a:r>
            <a:r>
              <a:rPr lang="ru-RU" sz="4200" dirty="0">
                <a:solidFill>
                  <a:srgbClr val="FFEB3C"/>
                </a:solidFill>
              </a:rPr>
              <a:t> у </a:t>
            </a:r>
            <a:r>
              <a:rPr lang="ru-RU" sz="4200" dirty="0" err="1">
                <a:solidFill>
                  <a:srgbClr val="FFEB3C"/>
                </a:solidFill>
              </a:rPr>
              <a:t>тісноті</a:t>
            </a:r>
            <a:r>
              <a:rPr lang="ru-RU" sz="4200" dirty="0">
                <a:solidFill>
                  <a:srgbClr val="FFEB3C"/>
                </a:solidFill>
              </a:rPr>
              <a:t>… Помилуй мене, і почуй молитву мою!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4:2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Молоді</a:t>
            </a:r>
            <a:r>
              <a:rPr lang="ru-RU" sz="4200" dirty="0">
                <a:solidFill>
                  <a:srgbClr val="FFEB3C"/>
                </a:solidFill>
              </a:rPr>
              <a:t> люди, доки слава </a:t>
            </a:r>
            <a:r>
              <a:rPr lang="ru-RU" sz="4200" dirty="0" smtClean="0">
                <a:solidFill>
                  <a:srgbClr val="FFEB3C"/>
                </a:solidFill>
              </a:rPr>
              <a:t>моя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smtClean="0">
                <a:solidFill>
                  <a:srgbClr val="FFEB3C"/>
                </a:solidFill>
              </a:rPr>
              <a:t>буде </a:t>
            </a:r>
            <a:r>
              <a:rPr lang="ru-RU" sz="4200" dirty="0" err="1">
                <a:solidFill>
                  <a:srgbClr val="FFEB3C"/>
                </a:solidFill>
              </a:rPr>
              <a:t>ганьбитись</a:t>
            </a:r>
            <a:r>
              <a:rPr lang="ru-RU" sz="4200" dirty="0">
                <a:solidFill>
                  <a:srgbClr val="FFEB3C"/>
                </a:solidFill>
              </a:rPr>
              <a:t>? 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smtClean="0">
                <a:solidFill>
                  <a:srgbClr val="FFEB3C"/>
                </a:solidFill>
              </a:rPr>
              <a:t>Доки </a:t>
            </a:r>
            <a:r>
              <a:rPr lang="ru-RU" sz="4200" dirty="0">
                <a:solidFill>
                  <a:srgbClr val="FFEB3C"/>
                </a:solidFill>
              </a:rPr>
              <a:t>будете </a:t>
            </a:r>
            <a:r>
              <a:rPr lang="ru-RU" sz="4200" dirty="0" err="1">
                <a:solidFill>
                  <a:srgbClr val="FFEB3C"/>
                </a:solidFill>
              </a:rPr>
              <a:t>марне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любити</a:t>
            </a:r>
            <a:r>
              <a:rPr lang="ru-RU" sz="4200" dirty="0" smtClean="0">
                <a:solidFill>
                  <a:srgbClr val="FFEB3C"/>
                </a:solidFill>
              </a:rPr>
              <a:t>,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err="1" smtClean="0">
                <a:solidFill>
                  <a:srgbClr val="FFEB3C"/>
                </a:solidFill>
              </a:rPr>
              <a:t>шукати</a:t>
            </a:r>
            <a:r>
              <a:rPr lang="ru-RU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неправди</a:t>
            </a:r>
            <a:r>
              <a:rPr lang="ru-RU" sz="4200" dirty="0">
                <a:solidFill>
                  <a:srgbClr val="FFEB3C"/>
                </a:solidFill>
              </a:rPr>
              <a:t>?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4:3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14761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42088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Знайте, </a:t>
            </a:r>
            <a:r>
              <a:rPr lang="ru-RU" sz="4200" dirty="0" err="1">
                <a:solidFill>
                  <a:srgbClr val="FFEB3C"/>
                </a:solidFill>
              </a:rPr>
              <a:t>що</a:t>
            </a:r>
            <a:r>
              <a:rPr lang="ru-RU" sz="4200" dirty="0">
                <a:solidFill>
                  <a:srgbClr val="FFEB3C"/>
                </a:solidFill>
              </a:rPr>
              <a:t> святого молодого баптиста для Себе Господь </a:t>
            </a:r>
            <a:r>
              <a:rPr lang="ru-RU" sz="4200" dirty="0" err="1">
                <a:solidFill>
                  <a:srgbClr val="FFEB3C"/>
                </a:solidFill>
              </a:rPr>
              <a:t>відділив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почує</a:t>
            </a:r>
            <a:r>
              <a:rPr lang="ru-RU" sz="4200" dirty="0">
                <a:solidFill>
                  <a:srgbClr val="FFEB3C"/>
                </a:solidFill>
              </a:rPr>
              <a:t> Господь</a:t>
            </a:r>
            <a:r>
              <a:rPr lang="ru-RU" sz="4200" dirty="0" smtClean="0">
                <a:solidFill>
                  <a:srgbClr val="FFEB3C"/>
                </a:solidFill>
              </a:rPr>
              <a:t>,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smtClean="0">
                <a:solidFill>
                  <a:srgbClr val="FFEB3C"/>
                </a:solidFill>
              </a:rPr>
              <a:t>як </a:t>
            </a:r>
            <a:r>
              <a:rPr lang="ru-RU" sz="4200" dirty="0">
                <a:solidFill>
                  <a:srgbClr val="FFEB3C"/>
                </a:solidFill>
              </a:rPr>
              <a:t>я, __________, </a:t>
            </a:r>
            <a:r>
              <a:rPr lang="ru-RU" sz="4200" dirty="0" err="1">
                <a:solidFill>
                  <a:srgbClr val="FFEB3C"/>
                </a:solidFill>
              </a:rPr>
              <a:t>кликати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smtClean="0">
                <a:solidFill>
                  <a:srgbClr val="FFEB3C"/>
                </a:solidFill>
              </a:rPr>
              <a:t>буду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smtClean="0">
                <a:solidFill>
                  <a:srgbClr val="FFEB3C"/>
                </a:solidFill>
              </a:rPr>
              <a:t>до </a:t>
            </a:r>
            <a:r>
              <a:rPr lang="ru-RU" sz="4200" dirty="0" err="1">
                <a:solidFill>
                  <a:srgbClr val="FFEB3C"/>
                </a:solidFill>
              </a:rPr>
              <a:t>Нього</a:t>
            </a:r>
            <a:r>
              <a:rPr lang="ru-RU" sz="4200" dirty="0">
                <a:solidFill>
                  <a:srgbClr val="FFEB3C"/>
                </a:solidFill>
              </a:rPr>
              <a:t>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4:4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10744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636912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Любі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мої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молоді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друзі</a:t>
            </a:r>
            <a:r>
              <a:rPr lang="ru-RU" sz="4200" dirty="0" smtClean="0">
                <a:solidFill>
                  <a:srgbClr val="FFEB3C"/>
                </a:solidFill>
              </a:rPr>
              <a:t>,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err="1" smtClean="0">
                <a:solidFill>
                  <a:srgbClr val="FFEB3C"/>
                </a:solidFill>
              </a:rPr>
              <a:t>гнівайтеся</a:t>
            </a:r>
            <a:r>
              <a:rPr lang="ru-RU" sz="4200" dirty="0">
                <a:solidFill>
                  <a:srgbClr val="FFEB3C"/>
                </a:solidFill>
              </a:rPr>
              <a:t>, та не </a:t>
            </a:r>
            <a:r>
              <a:rPr lang="ru-RU" sz="4200" dirty="0" err="1">
                <a:solidFill>
                  <a:srgbClr val="FFEB3C"/>
                </a:solidFill>
              </a:rPr>
              <a:t>грішіть</a:t>
            </a:r>
            <a:r>
              <a:rPr lang="ru-RU" sz="4200" dirty="0">
                <a:solidFill>
                  <a:srgbClr val="FFEB3C"/>
                </a:solidFill>
              </a:rPr>
              <a:t>; </a:t>
            </a:r>
            <a:r>
              <a:rPr lang="ru-RU" sz="4200" dirty="0" err="1">
                <a:solidFill>
                  <a:srgbClr val="FFEB3C"/>
                </a:solidFill>
              </a:rPr>
              <a:t>облиште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дурощі</a:t>
            </a:r>
            <a:r>
              <a:rPr lang="en-US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 smtClean="0">
                <a:solidFill>
                  <a:srgbClr val="FFEB3C"/>
                </a:solidFill>
              </a:rPr>
              <a:t>та </a:t>
            </a:r>
            <a:r>
              <a:rPr lang="ru-RU" sz="4200" dirty="0" err="1">
                <a:solidFill>
                  <a:srgbClr val="FFEB3C"/>
                </a:solidFill>
              </a:rPr>
              <a:t>ледарство</a:t>
            </a:r>
            <a:r>
              <a:rPr lang="ru-RU" sz="4200" dirty="0">
                <a:solidFill>
                  <a:srgbClr val="FFEB3C"/>
                </a:solidFill>
              </a:rPr>
              <a:t>, на ложах </a:t>
            </a:r>
            <a:r>
              <a:rPr lang="ru-RU" sz="4200" dirty="0" err="1">
                <a:solidFill>
                  <a:srgbClr val="FFEB3C"/>
                </a:solidFill>
              </a:rPr>
              <a:t>своїх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розмишляйте</a:t>
            </a:r>
            <a:r>
              <a:rPr lang="ru-RU" sz="4200" dirty="0">
                <a:solidFill>
                  <a:srgbClr val="FFEB3C"/>
                </a:solidFill>
              </a:rPr>
              <a:t> у ваших </a:t>
            </a:r>
            <a:r>
              <a:rPr lang="ru-RU" sz="4200" dirty="0" err="1" smtClean="0">
                <a:solidFill>
                  <a:srgbClr val="FFEB3C"/>
                </a:solidFill>
              </a:rPr>
              <a:t>серцях</a:t>
            </a:r>
            <a:r>
              <a:rPr lang="ru-RU" sz="4200" dirty="0" smtClean="0">
                <a:solidFill>
                  <a:srgbClr val="FFEB3C"/>
                </a:solidFill>
              </a:rPr>
              <a:t>,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smtClean="0">
                <a:solidFill>
                  <a:srgbClr val="FFEB3C"/>
                </a:solidFill>
              </a:rPr>
              <a:t>та </a:t>
            </a:r>
            <a:r>
              <a:rPr lang="ru-RU" sz="4200" dirty="0">
                <a:solidFill>
                  <a:srgbClr val="FFEB3C"/>
                </a:solidFill>
              </a:rPr>
              <a:t>й </a:t>
            </a:r>
            <a:r>
              <a:rPr lang="ru-RU" sz="4200" dirty="0" err="1">
                <a:solidFill>
                  <a:srgbClr val="FFEB3C"/>
                </a:solidFill>
              </a:rPr>
              <a:t>мовчіть</a:t>
            </a:r>
            <a:r>
              <a:rPr lang="ru-RU" sz="4200" dirty="0">
                <a:solidFill>
                  <a:srgbClr val="FFEB3C"/>
                </a:solidFill>
              </a:rPr>
              <a:t>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4:5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618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636912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Жертви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правди</a:t>
            </a:r>
            <a:r>
              <a:rPr lang="ru-RU" sz="4200" dirty="0">
                <a:solidFill>
                  <a:srgbClr val="FFEB3C"/>
                </a:solidFill>
              </a:rPr>
              <a:t> та </a:t>
            </a:r>
            <a:r>
              <a:rPr lang="ru-RU" sz="4200" dirty="0" err="1">
                <a:solidFill>
                  <a:srgbClr val="FFEB3C"/>
                </a:solidFill>
              </a:rPr>
              <a:t>чистоти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приносьте</a:t>
            </a:r>
            <a:r>
              <a:rPr lang="ru-RU" sz="4200" dirty="0">
                <a:solidFill>
                  <a:srgbClr val="FFEB3C"/>
                </a:solidFill>
              </a:rPr>
              <a:t>, і </a:t>
            </a:r>
            <a:r>
              <a:rPr lang="ru-RU" sz="4200" dirty="0" err="1">
                <a:solidFill>
                  <a:srgbClr val="FFEB3C"/>
                </a:solidFill>
              </a:rPr>
              <a:t>особисто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надійтесь</a:t>
            </a:r>
            <a:r>
              <a:rPr lang="ru-RU" sz="4200" dirty="0">
                <a:solidFill>
                  <a:srgbClr val="FFEB3C"/>
                </a:solidFill>
              </a:rPr>
              <a:t> на Господа </a:t>
            </a:r>
            <a:r>
              <a:rPr lang="ru-RU" sz="4200" dirty="0" err="1">
                <a:solidFill>
                  <a:srgbClr val="FFEB3C"/>
                </a:solidFill>
              </a:rPr>
              <a:t>Ісуса</a:t>
            </a:r>
            <a:r>
              <a:rPr lang="ru-RU" sz="4200" dirty="0">
                <a:solidFill>
                  <a:srgbClr val="FFEB3C"/>
                </a:solidFill>
              </a:rPr>
              <a:t> Христа.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4:6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49784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Багато-хто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кажуть</a:t>
            </a:r>
            <a:r>
              <a:rPr lang="ru-RU" sz="4200" dirty="0">
                <a:solidFill>
                  <a:srgbClr val="FFEB3C"/>
                </a:solidFill>
              </a:rPr>
              <a:t>: 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err="1" smtClean="0">
                <a:solidFill>
                  <a:srgbClr val="FFEB3C"/>
                </a:solidFill>
              </a:rPr>
              <a:t>Хто</a:t>
            </a:r>
            <a:r>
              <a:rPr lang="ru-RU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>
                <a:solidFill>
                  <a:srgbClr val="FFEB3C"/>
                </a:solidFill>
              </a:rPr>
              <a:t>нам </a:t>
            </a:r>
            <a:r>
              <a:rPr lang="ru-RU" sz="4200" dirty="0" err="1">
                <a:solidFill>
                  <a:srgbClr val="FFEB3C"/>
                </a:solidFill>
              </a:rPr>
              <a:t>покаже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smtClean="0">
                <a:solidFill>
                  <a:srgbClr val="FFEB3C"/>
                </a:solidFill>
              </a:rPr>
              <a:t>добро?</a:t>
            </a:r>
            <a:endParaRPr lang="en-US" sz="4200" dirty="0" smtClean="0">
              <a:solidFill>
                <a:srgbClr val="FFEB3C"/>
              </a:solidFill>
            </a:endParaRPr>
          </a:p>
          <a:p>
            <a:r>
              <a:rPr lang="ru-RU" sz="4200" dirty="0" err="1" smtClean="0">
                <a:solidFill>
                  <a:srgbClr val="FFEB3C"/>
                </a:solidFill>
              </a:rPr>
              <a:t>Підійми</a:t>
            </a:r>
            <a:r>
              <a:rPr lang="ru-RU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>
                <a:solidFill>
                  <a:srgbClr val="FFEB3C"/>
                </a:solidFill>
              </a:rPr>
              <a:t>ж на нас, Господи, </a:t>
            </a:r>
            <a:r>
              <a:rPr lang="ru-RU" sz="4200" dirty="0" err="1">
                <a:solidFill>
                  <a:srgbClr val="FFEB3C"/>
                </a:solidFill>
              </a:rPr>
              <a:t>світло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Свого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лиця</a:t>
            </a:r>
            <a:r>
              <a:rPr lang="ru-RU" sz="4200" dirty="0">
                <a:solidFill>
                  <a:srgbClr val="FFEB3C"/>
                </a:solidFill>
              </a:rPr>
              <a:t>!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4:7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76921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Ти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даєш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більшу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радість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smtClean="0">
                <a:solidFill>
                  <a:srgbClr val="FFEB3C"/>
                </a:solidFill>
              </a:rPr>
              <a:t>у </a:t>
            </a:r>
            <a:r>
              <a:rPr lang="ru-RU" sz="4200" dirty="0" err="1">
                <a:solidFill>
                  <a:srgbClr val="FFEB3C"/>
                </a:solidFill>
              </a:rPr>
              <a:t>серці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моїм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баптистськім</a:t>
            </a:r>
            <a:r>
              <a:rPr lang="ru-RU" sz="4200" dirty="0" smtClean="0">
                <a:solidFill>
                  <a:srgbClr val="FFEB3C"/>
                </a:solidFill>
              </a:rPr>
              <a:t>,</a:t>
            </a:r>
            <a:r>
              <a:rPr lang="en-US" sz="4200" dirty="0" smtClean="0">
                <a:solidFill>
                  <a:srgbClr val="FFEB3C"/>
                </a:solidFill>
              </a:rPr>
              <a:t/>
            </a:r>
            <a:br>
              <a:rPr lang="en-US" sz="4200" dirty="0" smtClean="0">
                <a:solidFill>
                  <a:srgbClr val="FFEB3C"/>
                </a:solidFill>
              </a:rPr>
            </a:br>
            <a:r>
              <a:rPr lang="ru-RU" sz="4200" dirty="0" err="1" smtClean="0">
                <a:solidFill>
                  <a:srgbClr val="FFEB3C"/>
                </a:solidFill>
              </a:rPr>
              <a:t>ніж</a:t>
            </a:r>
            <a:r>
              <a:rPr lang="ru-RU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>
                <a:solidFill>
                  <a:srgbClr val="FFEB3C"/>
                </a:solidFill>
              </a:rPr>
              <a:t>у </a:t>
            </a:r>
            <a:r>
              <a:rPr lang="ru-RU" sz="4200" dirty="0" smtClean="0">
                <a:solidFill>
                  <a:srgbClr val="FFEB3C"/>
                </a:solidFill>
              </a:rPr>
              <a:t>них,</a:t>
            </a:r>
            <a:r>
              <a:rPr lang="en-US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 smtClean="0">
                <a:solidFill>
                  <a:srgbClr val="FFEB3C"/>
                </a:solidFill>
              </a:rPr>
              <a:t>як </a:t>
            </a:r>
            <a:r>
              <a:rPr lang="ru-RU" sz="4200" dirty="0" err="1">
                <a:solidFill>
                  <a:srgbClr val="FFEB3C"/>
                </a:solidFill>
              </a:rPr>
              <a:t>помножилося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їхнє</a:t>
            </a:r>
            <a:endParaRPr lang="en-US" sz="4200" dirty="0" smtClean="0">
              <a:solidFill>
                <a:srgbClr val="FFEB3C"/>
              </a:solidFill>
            </a:endParaRPr>
          </a:p>
          <a:p>
            <a:r>
              <a:rPr lang="ru-RU" sz="4200" dirty="0" smtClean="0">
                <a:solidFill>
                  <a:srgbClr val="FFEB3C"/>
                </a:solidFill>
              </a:rPr>
              <a:t>пиво </a:t>
            </a:r>
            <a:r>
              <a:rPr lang="ru-RU" sz="4200" dirty="0">
                <a:solidFill>
                  <a:srgbClr val="FFEB3C"/>
                </a:solidFill>
              </a:rPr>
              <a:t>та </a:t>
            </a:r>
            <a:r>
              <a:rPr lang="ru-RU" sz="4200" dirty="0" err="1">
                <a:solidFill>
                  <a:srgbClr val="FFEB3C"/>
                </a:solidFill>
              </a:rPr>
              <a:t>горілка</a:t>
            </a:r>
            <a:r>
              <a:rPr lang="ru-RU" sz="4200" dirty="0">
                <a:solidFill>
                  <a:srgbClr val="FFEB3C"/>
                </a:solidFill>
              </a:rPr>
              <a:t>.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4:8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50898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У </a:t>
            </a:r>
            <a:r>
              <a:rPr lang="ru-RU" sz="4200" dirty="0" err="1">
                <a:solidFill>
                  <a:srgbClr val="FFEB3C"/>
                </a:solidFill>
              </a:rPr>
              <a:t>спокої</a:t>
            </a:r>
            <a:r>
              <a:rPr lang="ru-RU" sz="4200" dirty="0">
                <a:solidFill>
                  <a:srgbClr val="FFEB3C"/>
                </a:solidFill>
              </a:rPr>
              <a:t> я, </a:t>
            </a:r>
            <a:r>
              <a:rPr lang="ru-RU" sz="4200" dirty="0" err="1">
                <a:solidFill>
                  <a:srgbClr val="FFEB3C"/>
                </a:solidFill>
              </a:rPr>
              <a:t>молодий</a:t>
            </a:r>
            <a:r>
              <a:rPr lang="ru-RU" sz="4200" dirty="0">
                <a:solidFill>
                  <a:srgbClr val="FFEB3C"/>
                </a:solidFill>
              </a:rPr>
              <a:t> баптист, </a:t>
            </a:r>
            <a:endParaRPr lang="en-US" sz="4200" dirty="0" smtClean="0">
              <a:solidFill>
                <a:srgbClr val="FFEB3C"/>
              </a:solidFill>
            </a:endParaRPr>
          </a:p>
          <a:p>
            <a:r>
              <a:rPr lang="ru-RU" sz="4200" dirty="0" err="1" smtClean="0">
                <a:solidFill>
                  <a:srgbClr val="FFEB3C"/>
                </a:solidFill>
              </a:rPr>
              <a:t>ляжу</a:t>
            </a:r>
            <a:r>
              <a:rPr lang="ru-RU" sz="4200" dirty="0">
                <a:solidFill>
                  <a:srgbClr val="FFEB3C"/>
                </a:solidFill>
              </a:rPr>
              <a:t>, і засну, </a:t>
            </a:r>
            <a:r>
              <a:rPr lang="ru-RU" sz="4200" dirty="0" err="1">
                <a:solidFill>
                  <a:srgbClr val="FFEB3C"/>
                </a:solidFill>
              </a:rPr>
              <a:t>бо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 smtClean="0">
                <a:solidFill>
                  <a:srgbClr val="FFEB3C"/>
                </a:solidFill>
              </a:rPr>
              <a:t>Ти</a:t>
            </a:r>
            <a:r>
              <a:rPr lang="ru-RU" sz="4200" dirty="0" smtClean="0">
                <a:solidFill>
                  <a:srgbClr val="FFEB3C"/>
                </a:solidFill>
              </a:rPr>
              <a:t>,</a:t>
            </a:r>
            <a:endParaRPr lang="en-US" sz="4200" dirty="0" smtClean="0">
              <a:solidFill>
                <a:srgbClr val="FFEB3C"/>
              </a:solidFill>
            </a:endParaRPr>
          </a:p>
          <a:p>
            <a:r>
              <a:rPr lang="ru-RU" sz="4200" dirty="0" smtClean="0">
                <a:solidFill>
                  <a:srgbClr val="FFEB3C"/>
                </a:solidFill>
              </a:rPr>
              <a:t>Господи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єдиний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даєш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мені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жити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безпечно</a:t>
            </a:r>
            <a:r>
              <a:rPr lang="ru-RU" sz="4200" dirty="0">
                <a:solidFill>
                  <a:srgbClr val="FFEB3C"/>
                </a:solidFill>
              </a:rPr>
              <a:t>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4:9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3373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30</Words>
  <Application>Microsoft Office PowerPoint</Application>
  <PresentationFormat>On-screen Show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4</vt:lpstr>
      <vt:lpstr>Псалом 4:2</vt:lpstr>
      <vt:lpstr>Псалом 4:3</vt:lpstr>
      <vt:lpstr>Псалом 4:4</vt:lpstr>
      <vt:lpstr>Псалом 4:5</vt:lpstr>
      <vt:lpstr>Псалом 4:6</vt:lpstr>
      <vt:lpstr>Псалом 4:7</vt:lpstr>
      <vt:lpstr>Псалом 4:8</vt:lpstr>
      <vt:lpstr>Псалом 4:9</vt:lpstr>
    </vt:vector>
  </TitlesOfParts>
  <Company>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ПЛвЦ Рівне</cp:lastModifiedBy>
  <cp:revision>161</cp:revision>
  <dcterms:created xsi:type="dcterms:W3CDTF">2011-03-25T18:27:23Z</dcterms:created>
  <dcterms:modified xsi:type="dcterms:W3CDTF">2019-01-31T12:34:58Z</dcterms:modified>
</cp:coreProperties>
</file>